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34" r:id="rId3"/>
    <p:sldId id="256" r:id="rId4"/>
    <p:sldId id="325" r:id="rId5"/>
    <p:sldId id="326" r:id="rId6"/>
    <p:sldId id="327" r:id="rId7"/>
    <p:sldId id="324" r:id="rId8"/>
    <p:sldId id="333" r:id="rId9"/>
    <p:sldId id="335" r:id="rId10"/>
    <p:sldId id="336" r:id="rId11"/>
    <p:sldId id="330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5582-610F-9E8B-D2AA-1FFD7B2F4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9D462-A63C-A28F-551B-13A4D81B9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FFC9D-0A77-679B-0F6D-17906461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0EA-603B-4633-8A93-2438AF41E26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1754A-F5B8-8DBF-A534-AC5DABE8F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EEC2-1D52-4D60-90EB-D89BAFEB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CEC5-40B2-4614-93AB-4E1CFBCA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F97BD-A908-B59B-F937-B515783B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A1751-C953-0862-5BF5-8E7CC3604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8F589-2F67-0D2B-BF71-4C6FB615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0EA-603B-4633-8A93-2438AF41E26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15A96-DEEB-F4B0-1096-BBE55A36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87AE0-ECE5-0122-EDFE-E8AF75FF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CEC5-40B2-4614-93AB-4E1CFBCA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0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5CC7A8-CB93-561A-3CB4-5CC3B9468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36A7C-E5EF-95F4-6010-C6C4AB597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27B11-1A23-5A14-972C-15FB29E2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0EA-603B-4633-8A93-2438AF41E26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DB14A-2096-270A-5957-352892CC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B80F5-F67A-82CD-0C3B-60942BB5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CEC5-40B2-4614-93AB-4E1CFBCA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8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510D-03BC-83CE-B5D5-75AD20079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4351D-4135-4280-56E1-8D14759FD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9D18E-7C95-B7EA-D25A-0E9EF773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0EA-603B-4633-8A93-2438AF41E26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9BEB9-55E1-9349-9EB8-407116EE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C453B-AE40-BA07-B3F5-A0D718C3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CEC5-40B2-4614-93AB-4E1CFBCA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2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0441-FC19-7D08-FE67-97D30090F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F7111-9CF3-5C97-A854-077BBD516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7ECC2-93C9-A751-049A-407EE43F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0EA-603B-4633-8A93-2438AF41E26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2FA6B-D18E-AF4F-6930-B7896EFA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83F80-3956-1366-F68C-A50B68BC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CEC5-40B2-4614-93AB-4E1CFBCA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9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CC5D-EC29-6F19-B41A-F2829D2E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C93FF-DFD9-7341-6C66-C73FEB19E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5DE79-1D4D-3414-CFEB-F5E06E50B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7597D-26E1-8364-0AFD-9FC6A936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0EA-603B-4633-8A93-2438AF41E26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56306-1D49-84A6-D4EB-0B16FBCD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98739-9E84-C6A8-3AA5-761EC2C0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CEC5-40B2-4614-93AB-4E1CFBCA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5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6360-3C5D-38E8-77A0-99B5BA56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EE96B-9D55-BD44-AF62-20A6A217A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D5053-9660-69FA-3A52-BF95D05D0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DD537-7F8F-CF99-3E9A-EDBDA4D1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DE2D94-2C90-4671-0EEB-4EE4CB36F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129B9-9FAD-2D3E-C866-A372D992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0EA-603B-4633-8A93-2438AF41E26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14988B-2255-0BEB-B11A-391C14A4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E353F6-7747-8CDA-299B-C277A9EF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CEC5-40B2-4614-93AB-4E1CFBCA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E477-DCCF-3642-EB2F-E79DB8FF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CE561-1A04-4B9F-9EB8-C4E41C3D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0EA-603B-4633-8A93-2438AF41E26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AF072-5341-5EBC-8146-DDB59011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AF6A4-F164-4755-A21B-FD0F85AC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CEC5-40B2-4614-93AB-4E1CFBCA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4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B96B1-57D4-00BC-7893-08DB6E29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0EA-603B-4633-8A93-2438AF41E26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CFA74-A691-B221-20A1-109FE4E3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728AB-B9A5-DBB7-BECF-B404E939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CEC5-40B2-4614-93AB-4E1CFBCA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622E-77ED-7E46-3CCE-225B079E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F69EE-5612-BE34-B897-4B36A06A8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D53D4-F6FF-2039-4060-D6B8B0640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25EF8-B6D3-5361-FA34-E03032CB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0EA-603B-4633-8A93-2438AF41E26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C0201-6AD8-8AF4-B209-450542F9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7E505-D784-1968-441A-545DA917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CEC5-40B2-4614-93AB-4E1CFBCA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0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C1D05-FF06-1090-2AC3-A123652C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FA633-1F0C-6C60-6521-106E9F97C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21FB4-9B42-2041-F1A7-C838C1C4A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6558A-3D18-DB68-761E-AF9E2766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0EA-603B-4633-8A93-2438AF41E26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FD4E6-2823-738B-CEDB-2F2C41D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D132A-E986-CFC5-F28A-5046BA6FA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CEC5-40B2-4614-93AB-4E1CFBCA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9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BCDD4-86EC-CC58-6107-FEF445FE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79F1E-9203-C49D-B80A-893AED186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829E0-7FA1-1E38-6523-03D023907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390EA-603B-4633-8A93-2438AF41E26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C1C48-2B8B-8A9A-11AD-5893DD19F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DBCA6-6EBC-C748-AA54-6372C1820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ECEC5-40B2-4614-93AB-4E1CFBCA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0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1E2F7-70F7-BCA1-2EE0-1A2F2AA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96" y="-228600"/>
            <a:ext cx="13053391" cy="7315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565188-F82E-BF7D-5CC4-F3C3B242736F}"/>
              </a:ext>
            </a:extLst>
          </p:cNvPr>
          <p:cNvSpPr txBox="1">
            <a:spLocks/>
          </p:cNvSpPr>
          <p:nvPr/>
        </p:nvSpPr>
        <p:spPr>
          <a:xfrm>
            <a:off x="1524396" y="1185173"/>
            <a:ext cx="8865704" cy="312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LIỆT CHÀO MỪNG </a:t>
            </a:r>
          </a:p>
          <a:p>
            <a:r>
              <a:rPr lang="en-US" sz="4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THẦY, CÔ VỀ DỰ GIỜ</a:t>
            </a:r>
          </a:p>
          <a:p>
            <a:endParaRPr lang="en-US" sz="4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Môn: </a:t>
            </a:r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Việt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22424884-4105-1F38-C512-063BB0F0B156}"/>
              </a:ext>
            </a:extLst>
          </p:cNvPr>
          <p:cNvSpPr/>
          <p:nvPr/>
        </p:nvSpPr>
        <p:spPr>
          <a:xfrm>
            <a:off x="3290887" y="4375634"/>
            <a:ext cx="5610225" cy="1084262"/>
          </a:xfrm>
          <a:prstGeom prst="rect">
            <a:avLst/>
          </a:prstGeom>
        </p:spPr>
        <p:txBody>
          <a:bodyPr wrap="none" lIns="68598" tIns="34299" rIns="68598" bIns="34299">
            <a:spAutoFit/>
          </a:bodyPr>
          <a:lstStyle/>
          <a:p>
            <a:pPr algn="ctr">
              <a:defRPr/>
            </a:pP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Diễm</a:t>
            </a:r>
            <a:endParaRPr lang="en-US" altLang="zh-CN" sz="3300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33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D1547F-F062-CE07-302F-69A6C38F2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8" y="253218"/>
            <a:ext cx="8482818" cy="6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22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2DA61-E339-7F27-5728-F0A435671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294228"/>
            <a:ext cx="9537896" cy="39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8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35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13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67B7ED-8538-44EF-4947-F7BC6775A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09"/>
            <a:ext cx="12191999" cy="5992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26DD5D-BA9A-5F65-1D29-99627126E5D6}"/>
              </a:ext>
            </a:extLst>
          </p:cNvPr>
          <p:cNvSpPr txBox="1"/>
          <p:nvPr/>
        </p:nvSpPr>
        <p:spPr>
          <a:xfrm>
            <a:off x="3432517" y="5942444"/>
            <a:ext cx="615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bạc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C0245-5668-8B99-264E-9F83B2C78DB2}"/>
              </a:ext>
            </a:extLst>
          </p:cNvPr>
          <p:cNvSpPr txBox="1"/>
          <p:nvPr/>
        </p:nvSpPr>
        <p:spPr>
          <a:xfrm>
            <a:off x="3432517" y="5935410"/>
            <a:ext cx="615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ý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bạc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2D1D92-D0CA-CB5B-4B19-BBDADFA6F3B3}"/>
              </a:ext>
            </a:extLst>
          </p:cNvPr>
          <p:cNvSpPr txBox="1"/>
          <p:nvPr/>
        </p:nvSpPr>
        <p:spPr>
          <a:xfrm>
            <a:off x="5329311" y="155506"/>
            <a:ext cx="1533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9C20E-73A0-2539-95DE-7598C4A05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74" y="1632834"/>
            <a:ext cx="5782852" cy="30160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28EE3C-F1F2-C5F8-0284-7759E71BBDF7}"/>
              </a:ext>
            </a:extLst>
          </p:cNvPr>
          <p:cNvSpPr txBox="1"/>
          <p:nvPr/>
        </p:nvSpPr>
        <p:spPr>
          <a:xfrm>
            <a:off x="1153556" y="4648890"/>
            <a:ext cx="1048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quỳ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quỹ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quỵ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22E10-CAED-2F85-74C6-8C2B6EA18D80}"/>
              </a:ext>
            </a:extLst>
          </p:cNvPr>
          <p:cNvSpPr txBox="1"/>
          <p:nvPr/>
        </p:nvSpPr>
        <p:spPr>
          <a:xfrm>
            <a:off x="1153555" y="4648890"/>
            <a:ext cx="1048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ỳ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ý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ỹ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ỵ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ý</a:t>
            </a:r>
          </a:p>
        </p:txBody>
      </p:sp>
    </p:spTree>
    <p:extLst>
      <p:ext uri="{BB962C8B-B14F-4D97-AF65-F5344CB8AC3E}">
        <p14:creationId xmlns:p14="http://schemas.microsoft.com/office/powerpoint/2010/main" val="330918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144397-B850-3E01-5058-816583B327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50" y="1241115"/>
            <a:ext cx="3601918" cy="3995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8EFFA-D846-1D2F-5441-7F21A2CA6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6" y="2198518"/>
            <a:ext cx="2676525" cy="3038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DE1ABF-EBD9-292B-C8E5-50B16B03563E}"/>
              </a:ext>
            </a:extLst>
          </p:cNvPr>
          <p:cNvSpPr txBox="1"/>
          <p:nvPr/>
        </p:nvSpPr>
        <p:spPr>
          <a:xfrm>
            <a:off x="1218132" y="5486006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295FAE-F6BF-3F23-B09E-3B4EF8AFF41C}"/>
              </a:ext>
            </a:extLst>
          </p:cNvPr>
          <p:cNvSpPr txBox="1"/>
          <p:nvPr/>
        </p:nvSpPr>
        <p:spPr>
          <a:xfrm>
            <a:off x="1209217" y="5486006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8AC711-D61B-345C-9BC8-0F8F583E0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5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ED2D81-7CFE-E41B-8DC4-47826B73CCA1}"/>
              </a:ext>
            </a:extLst>
          </p:cNvPr>
          <p:cNvSpPr txBox="1"/>
          <p:nvPr/>
        </p:nvSpPr>
        <p:spPr>
          <a:xfrm>
            <a:off x="8937733" y="5486005"/>
            <a:ext cx="2036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44397-B850-3E01-5058-816583B327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50" y="1241115"/>
            <a:ext cx="3601918" cy="3995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8EFFA-D846-1D2F-5441-7F21A2CA6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6" y="2198518"/>
            <a:ext cx="2676525" cy="3038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CB3F2A-3CAA-BF20-5928-A081968FF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37" y="2538739"/>
            <a:ext cx="3952875" cy="281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295FAE-F6BF-3F23-B09E-3B4EF8AFF41C}"/>
              </a:ext>
            </a:extLst>
          </p:cNvPr>
          <p:cNvSpPr txBox="1"/>
          <p:nvPr/>
        </p:nvSpPr>
        <p:spPr>
          <a:xfrm>
            <a:off x="1175204" y="5486005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91ED3-8AD2-C4BF-CDE3-2E1A97334D0A}"/>
              </a:ext>
            </a:extLst>
          </p:cNvPr>
          <p:cNvSpPr txBox="1"/>
          <p:nvPr/>
        </p:nvSpPr>
        <p:spPr>
          <a:xfrm>
            <a:off x="8938457" y="5486004"/>
            <a:ext cx="2036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ý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46F477-9CE5-EB1B-9677-60AA2BC42843}"/>
              </a:ext>
            </a:extLst>
          </p:cNvPr>
          <p:cNvSpPr txBox="1"/>
          <p:nvPr/>
        </p:nvSpPr>
        <p:spPr>
          <a:xfrm>
            <a:off x="4494273" y="5475747"/>
            <a:ext cx="2036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dã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quỳ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26809-56C3-C6FE-35E1-A0A3906A3E48}"/>
              </a:ext>
            </a:extLst>
          </p:cNvPr>
          <p:cNvSpPr txBox="1"/>
          <p:nvPr/>
        </p:nvSpPr>
        <p:spPr>
          <a:xfrm>
            <a:off x="4493549" y="5475746"/>
            <a:ext cx="2036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dã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ỳ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2D1D92-D0CA-CB5B-4B19-BBDADFA6F3B3}"/>
              </a:ext>
            </a:extLst>
          </p:cNvPr>
          <p:cNvSpPr txBox="1"/>
          <p:nvPr/>
        </p:nvSpPr>
        <p:spPr>
          <a:xfrm>
            <a:off x="5329311" y="-125847"/>
            <a:ext cx="1533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9C20E-73A0-2539-95DE-7598C4A05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2" y="765925"/>
            <a:ext cx="4417256" cy="2272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1CBEAE-D330-BFFD-0555-6914ABC16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00" y="3871249"/>
            <a:ext cx="2281446" cy="24062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7EBAD3-9DDD-F267-9F7B-0F891A2DD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3" y="4013144"/>
            <a:ext cx="2036136" cy="23114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574E99-28C9-66B5-1694-AC5A157529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823" y="4004912"/>
            <a:ext cx="3176108" cy="22653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837751-C3E8-C329-A732-E3697C4CEF1C}"/>
              </a:ext>
            </a:extLst>
          </p:cNvPr>
          <p:cNvSpPr txBox="1"/>
          <p:nvPr/>
        </p:nvSpPr>
        <p:spPr>
          <a:xfrm>
            <a:off x="862069" y="6058207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1AAAE0-10EB-15E9-4B2D-EE5B7093285C}"/>
              </a:ext>
            </a:extLst>
          </p:cNvPr>
          <p:cNvSpPr txBox="1"/>
          <p:nvPr/>
        </p:nvSpPr>
        <p:spPr>
          <a:xfrm>
            <a:off x="4826554" y="6021675"/>
            <a:ext cx="2036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dã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ỳ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63132-C1E4-AC52-A02B-C918706FF5B4}"/>
              </a:ext>
            </a:extLst>
          </p:cNvPr>
          <p:cNvSpPr txBox="1"/>
          <p:nvPr/>
        </p:nvSpPr>
        <p:spPr>
          <a:xfrm>
            <a:off x="8980661" y="6029369"/>
            <a:ext cx="2036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ý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AA6A1-9E51-D4C8-F3C8-2D0FCCEECC89}"/>
              </a:ext>
            </a:extLst>
          </p:cNvPr>
          <p:cNvSpPr txBox="1"/>
          <p:nvPr/>
        </p:nvSpPr>
        <p:spPr>
          <a:xfrm>
            <a:off x="1266098" y="3119545"/>
            <a:ext cx="1048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ỳ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ý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ỹ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ỵ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ý</a:t>
            </a:r>
          </a:p>
        </p:txBody>
      </p:sp>
    </p:spTree>
    <p:extLst>
      <p:ext uri="{BB962C8B-B14F-4D97-AF65-F5344CB8AC3E}">
        <p14:creationId xmlns:p14="http://schemas.microsoft.com/office/powerpoint/2010/main" val="317049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C735A-C877-4E41-05F0-7BA77F343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6" y="0"/>
            <a:ext cx="6175717" cy="66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18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93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Lương Thành Trung</dc:creator>
  <cp:lastModifiedBy>Lương Thành Trung</cp:lastModifiedBy>
  <cp:revision>11</cp:revision>
  <dcterms:created xsi:type="dcterms:W3CDTF">2024-10-21T14:11:44Z</dcterms:created>
  <dcterms:modified xsi:type="dcterms:W3CDTF">2024-10-25T14:48:23Z</dcterms:modified>
</cp:coreProperties>
</file>